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56" r:id="rId4"/>
    <p:sldId id="260" r:id="rId5"/>
    <p:sldId id="261" r:id="rId6"/>
    <p:sldId id="263" r:id="rId7"/>
    <p:sldId id="262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56741C-7157-44BF-BB11-0D055A8608CC}" type="datetimeFigureOut">
              <a:rPr lang="cs-CZ" smtClean="0"/>
              <a:t>15.11.2015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66784D-F7BD-44F0-AE44-584B97C8DE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SOUZNAČNÁ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540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000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SYNONYMA</a:t>
            </a: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5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Slova stejného nebo podobného významu.</a:t>
            </a:r>
            <a:endParaRPr lang="cs-CZ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131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Peta\AppData\Local\Microsoft\Windows\Temporary Internet Files\Content.IE5\IWYB4ZLG\smi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PROTIKLADNÁ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540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000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000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ANTONYMA</a:t>
            </a: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5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Slova opačného významu.</a:t>
            </a:r>
            <a:endParaRPr lang="cs-CZ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98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		VELKÝ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MALÝ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10242" name="Picture 2" descr="C:\Users\Peta\AppData\Local\Microsoft\Windows\Temporary Internet Files\Content.IE5\TIH5QEMS\man-in-black-silhouet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" y="-4057"/>
            <a:ext cx="3019498" cy="363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Peta\AppData\Local\Microsoft\Windows\Temporary Internet Files\Content.IE5\TIH5QEMS\man-in-black-silhouet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01240"/>
            <a:ext cx="1626221" cy="195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9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	HORKÝ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434" y="2492896"/>
            <a:ext cx="8445624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STUDENÝ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11266" name="Picture 2" descr="C:\Users\Peta\AppData\Local\Microsoft\Windows\Temporary Internet Files\Content.IE5\94PY3GYG\slider-1logo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51"/>
          <a:stretch/>
        </p:blipFill>
        <p:spPr bwMode="auto">
          <a:xfrm>
            <a:off x="263525" y="428626"/>
            <a:ext cx="1933575" cy="24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Peta\AppData\Local\Microsoft\Windows\Temporary Internet Files\Content.IE5\FZGI8TTG\Lemonade-glass-11249-smal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93932"/>
            <a:ext cx="1962227" cy="183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	HUBENÝ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924944"/>
            <a:ext cx="8445624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TLUSTÝ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12290" name="Picture 2" descr="C:\Users\Peta\AppData\Local\Microsoft\Windows\Temporary Internet Files\Content.IE5\FZGI8TTG\tlust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3"/>
          <a:stretch/>
        </p:blipFill>
        <p:spPr bwMode="auto">
          <a:xfrm>
            <a:off x="467544" y="188640"/>
            <a:ext cx="864096" cy="366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Peta\AppData\Local\Microsoft\Windows\Temporary Internet Files\Content.IE5\FZGI8TTG\tlust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77"/>
          <a:stretch/>
        </p:blipFill>
        <p:spPr bwMode="auto">
          <a:xfrm>
            <a:off x="7610468" y="2819452"/>
            <a:ext cx="1424676" cy="403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600200"/>
          </a:xfrm>
        </p:spPr>
        <p:txBody>
          <a:bodyPr/>
          <a:lstStyle/>
          <a:p>
            <a:r>
              <a:rPr lang="cs-CZ" sz="12000" dirty="0" smtClean="0"/>
              <a:t>	</a:t>
            </a:r>
            <a:br>
              <a:rPr lang="cs-CZ" sz="12000" dirty="0" smtClean="0"/>
            </a:br>
            <a:r>
              <a:rPr lang="cs-CZ" sz="12000" dirty="0" smtClean="0"/>
              <a:t>NOC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708920"/>
            <a:ext cx="8445624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DEN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13317" name="Picture 5" descr="C:\Users\Peta\AppData\Local\Microsoft\Windows\Temporary Internet Files\Content.IE5\FZGI8TTG\night_by_hash_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9" y="-2367"/>
            <a:ext cx="3644145" cy="177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Peta\AppData\Local\Microsoft\Windows\Temporary Internet Files\Content.IE5\FZGI8TTG\smiling_sun_by_hotamr-d2znba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696" y="4919839"/>
            <a:ext cx="3098304" cy="193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00200"/>
          </a:xfrm>
        </p:spPr>
        <p:txBody>
          <a:bodyPr/>
          <a:lstStyle/>
          <a:p>
            <a:r>
              <a:rPr lang="cs-CZ" sz="12000" dirty="0" smtClean="0"/>
              <a:t>	</a:t>
            </a:r>
            <a:br>
              <a:rPr lang="cs-CZ" sz="12000" dirty="0" smtClean="0"/>
            </a:br>
            <a:r>
              <a:rPr lang="cs-CZ" sz="12000" dirty="0" smtClean="0"/>
              <a:t>CHUDÝ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45624" cy="1728192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BOHATÝ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14338" name="Picture 2" descr="C:\Users\Peta\AppData\Local\Microsoft\Windows\Temporary Internet Files\Content.IE5\DY372SGJ\rich-man-poor-man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1"/>
          <a:stretch/>
        </p:blipFill>
        <p:spPr bwMode="auto">
          <a:xfrm>
            <a:off x="2771800" y="3390393"/>
            <a:ext cx="3519339" cy="346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eta\AppData\Local\Microsoft\Windows\Temporary Internet Files\Content.IE5\IWYB4ZLG\smil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898677" cy="48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0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/>
              <a:t>CHLAPEC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KLUK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2050" name="Picture 2" descr="C:\Users\Peta\AppData\Local\Microsoft\Windows\Temporary Internet Files\Content.IE5\TIH5QEMS\chil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213971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3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59359"/>
          </a:xfrm>
        </p:spPr>
        <p:txBody>
          <a:bodyPr/>
          <a:lstStyle/>
          <a:p>
            <a:r>
              <a:rPr lang="cs-CZ" sz="12000" dirty="0" smtClean="0"/>
              <a:t>ŽENA</a:t>
            </a:r>
            <a:endParaRPr lang="cs-CZ" sz="1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3831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cs-CZ" sz="12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PANÍ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3074" name="Picture 2" descr="C:\Users\Peta\AppData\Local\Microsoft\Windows\Temporary Internet Files\Content.IE5\L96HX503\woman-159169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8378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2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FOTBAL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KOPANÁ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4098" name="Picture 2" descr="C:\Users\Peta\AppData\Local\Microsoft\Windows\Temporary Internet Files\Content.IE5\L96HX503\footbal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367" y="2785972"/>
            <a:ext cx="1905266" cy="128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4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KRÁL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VLÁDCE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5122" name="Picture 2" descr="C:\Users\Peta\AppData\Local\Microsoft\Windows\Temporary Internet Files\Content.IE5\TIH5QEMS\king-walkin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32" y="548680"/>
            <a:ext cx="1868532" cy="361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00200"/>
          </a:xfrm>
        </p:spPr>
        <p:txBody>
          <a:bodyPr/>
          <a:lstStyle/>
          <a:p>
            <a:r>
              <a:rPr lang="cs-CZ" sz="12000" dirty="0" smtClean="0"/>
              <a:t>STATEČNÝ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ODVÁŽNÝ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6147" name="Picture 3" descr="C:\Users\Peta\AppData\Local\Microsoft\Windows\Temporary Internet Files\Content.IE5\TIH5QEMS\gi01c2014040702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52870"/>
            <a:ext cx="182992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9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600200"/>
          </a:xfrm>
        </p:spPr>
        <p:txBody>
          <a:bodyPr/>
          <a:lstStyle/>
          <a:p>
            <a:r>
              <a:rPr lang="cs-CZ" sz="12000" dirty="0" smtClean="0"/>
              <a:t>MLUVIT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841703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POVÍDAT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7171" name="Picture 3" descr="C:\Users\Peta\AppData\Local\Microsoft\Windows\Temporary Internet Files\Content.IE5\L96HX503\SPEAK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2343092" cy="258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1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600200"/>
          </a:xfrm>
        </p:spPr>
        <p:txBody>
          <a:bodyPr/>
          <a:lstStyle/>
          <a:p>
            <a:r>
              <a:rPr lang="cs-CZ" sz="12000" dirty="0" smtClean="0"/>
              <a:t>SPATŘIT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UVIDĚT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8195" name="Picture 3" descr="C:\Users\Peta\AppData\Local\Microsoft\Windows\Temporary Internet Files\Content.IE5\IWYB4ZLG\android_loo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77819"/>
            <a:ext cx="36004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7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cs-CZ" sz="12000" dirty="0" smtClean="0"/>
              <a:t>PUSA</a:t>
            </a:r>
            <a:endParaRPr lang="cs-CZ" sz="1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301379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cs-CZ" sz="1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ÚSTA</a:t>
            </a:r>
            <a:endParaRPr lang="cs-CZ" sz="12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9218" name="Picture 2" descr="C:\Users\Peta\AppData\Local\Microsoft\Windows\Temporary Internet Files\Content.IE5\IWYB4ZLG\lips-25603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446449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82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</TotalTime>
  <Words>41</Words>
  <Application>Microsoft Office PowerPoint</Application>
  <PresentationFormat>Předvádění na obrazovce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SLOVA SOUZNAČNÁ</vt:lpstr>
      <vt:lpstr>CHLAPEC</vt:lpstr>
      <vt:lpstr>ŽENA</vt:lpstr>
      <vt:lpstr>FOTBAL</vt:lpstr>
      <vt:lpstr>KRÁL</vt:lpstr>
      <vt:lpstr>STATEČNÝ</vt:lpstr>
      <vt:lpstr>MLUVIT</vt:lpstr>
      <vt:lpstr>SPATŘIT</vt:lpstr>
      <vt:lpstr>PUSA</vt:lpstr>
      <vt:lpstr>Prezentace aplikace PowerPoint</vt:lpstr>
      <vt:lpstr>SLOVA PROTIKLADNÁ</vt:lpstr>
      <vt:lpstr>  VELKÝ</vt:lpstr>
      <vt:lpstr> HORKÝ</vt:lpstr>
      <vt:lpstr> HUBENÝ</vt:lpstr>
      <vt:lpstr>  NOC</vt:lpstr>
      <vt:lpstr>  CHUDÝ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ŽENA</dc:title>
  <dc:creator>Peta</dc:creator>
  <cp:lastModifiedBy>Peta</cp:lastModifiedBy>
  <cp:revision>9</cp:revision>
  <dcterms:created xsi:type="dcterms:W3CDTF">2015-11-15T15:45:59Z</dcterms:created>
  <dcterms:modified xsi:type="dcterms:W3CDTF">2015-11-15T17:25:40Z</dcterms:modified>
</cp:coreProperties>
</file>