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C2DE-67E9-4A90-B3C4-8DF760D3FDD7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8D8F-302D-4354-9400-5471FD780B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1866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C2DE-67E9-4A90-B3C4-8DF760D3FDD7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8D8F-302D-4354-9400-5471FD780B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03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C2DE-67E9-4A90-B3C4-8DF760D3FDD7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8D8F-302D-4354-9400-5471FD780B5F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92472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C2DE-67E9-4A90-B3C4-8DF760D3FDD7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8D8F-302D-4354-9400-5471FD780B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526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C2DE-67E9-4A90-B3C4-8DF760D3FDD7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8D8F-302D-4354-9400-5471FD780B5F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79111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C2DE-67E9-4A90-B3C4-8DF760D3FDD7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8D8F-302D-4354-9400-5471FD780B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2879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C2DE-67E9-4A90-B3C4-8DF760D3FDD7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8D8F-302D-4354-9400-5471FD780B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1643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C2DE-67E9-4A90-B3C4-8DF760D3FDD7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8D8F-302D-4354-9400-5471FD780B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769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C2DE-67E9-4A90-B3C4-8DF760D3FDD7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8D8F-302D-4354-9400-5471FD780B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881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C2DE-67E9-4A90-B3C4-8DF760D3FDD7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8D8F-302D-4354-9400-5471FD780B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253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C2DE-67E9-4A90-B3C4-8DF760D3FDD7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8D8F-302D-4354-9400-5471FD780B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965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C2DE-67E9-4A90-B3C4-8DF760D3FDD7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8D8F-302D-4354-9400-5471FD780B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322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C2DE-67E9-4A90-B3C4-8DF760D3FDD7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8D8F-302D-4354-9400-5471FD780B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313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C2DE-67E9-4A90-B3C4-8DF760D3FDD7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8D8F-302D-4354-9400-5471FD780B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395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C2DE-67E9-4A90-B3C4-8DF760D3FDD7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8D8F-302D-4354-9400-5471FD780B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7219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C2DE-67E9-4A90-B3C4-8DF760D3FDD7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98D8F-302D-4354-9400-5471FD780B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1255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5C2DE-67E9-4A90-B3C4-8DF760D3FDD7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B698D8F-302D-4354-9400-5471FD780B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6399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andule.cz/rekrea-ni-st-ediska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TŘÍDNÍ SCHŮZKY 8.11.2017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80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42175" y="5181201"/>
            <a:ext cx="7172238" cy="1283046"/>
          </a:xfrm>
        </p:spPr>
        <p:txBody>
          <a:bodyPr/>
          <a:lstStyle/>
          <a:p>
            <a:pPr algn="l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3600" b="1" dirty="0" smtClean="0"/>
              <a:t>AKCE </a:t>
            </a:r>
            <a:r>
              <a:rPr lang="cs-CZ" sz="3600" b="1" dirty="0" smtClean="0"/>
              <a:t>ZŠ</a:t>
            </a:r>
            <a:br>
              <a:rPr lang="cs-CZ" sz="3600" b="1" dirty="0" smtClean="0"/>
            </a:br>
            <a:r>
              <a:rPr lang="cs-CZ" sz="3600" b="1" dirty="0" smtClean="0"/>
              <a:t>20.prosince volby do školské rady viz. návratka</a:t>
            </a:r>
            <a:br>
              <a:rPr lang="cs-CZ" sz="3600" b="1" dirty="0" smtClean="0"/>
            </a:br>
            <a:r>
              <a:rPr lang="cs-CZ" sz="3600" b="1" dirty="0" smtClean="0"/>
              <a:t>27.11. Rozsvícení školy od 17.00</a:t>
            </a:r>
            <a:br>
              <a:rPr lang="cs-CZ" sz="3600" b="1" dirty="0" smtClean="0"/>
            </a:br>
            <a:r>
              <a:rPr lang="cs-CZ" sz="3600" b="1" dirty="0" smtClean="0"/>
              <a:t>Konec listopadu 40/50 Kč Abeceda slušného chování</a:t>
            </a:r>
            <a:br>
              <a:rPr lang="cs-CZ" sz="3600" b="1" dirty="0" smtClean="0"/>
            </a:b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3600" b="1" dirty="0" smtClean="0"/>
              <a:t>24.11. fotograf viz. letáčky, dostalo se mi jich málo zpět</a:t>
            </a:r>
            <a:br>
              <a:rPr lang="cs-CZ" sz="3600" b="1" dirty="0" smtClean="0"/>
            </a:br>
            <a:endParaRPr lang="cs-CZ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173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7067" y="4050833"/>
            <a:ext cx="7766936" cy="1646302"/>
          </a:xfrm>
        </p:spPr>
        <p:txBody>
          <a:bodyPr/>
          <a:lstStyle/>
          <a:p>
            <a:pPr algn="l"/>
            <a:r>
              <a:rPr lang="cs-CZ" dirty="0" smtClean="0"/>
              <a:t>Školní online pokladna od 2. pololetí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4000" dirty="0"/>
              <a:t>P</a:t>
            </a:r>
            <a:r>
              <a:rPr lang="cs-CZ" sz="4000" dirty="0" smtClean="0"/>
              <a:t>itný režim+ toalet. </a:t>
            </a:r>
            <a:r>
              <a:rPr lang="cs-CZ" sz="4000" dirty="0" smtClean="0"/>
              <a:t>potř</a:t>
            </a:r>
            <a:r>
              <a:rPr lang="cs-CZ" sz="4000" dirty="0" smtClean="0"/>
              <a:t>eby</a:t>
            </a:r>
            <a:r>
              <a:rPr lang="cs-CZ" sz="4000" dirty="0" smtClean="0"/>
              <a:t> </a:t>
            </a:r>
            <a:r>
              <a:rPr lang="cs-CZ" sz="4000" dirty="0" smtClean="0"/>
              <a:t>platit co nejdříve 120 Kč rok</a:t>
            </a:r>
            <a:br>
              <a:rPr lang="cs-CZ" sz="4000" dirty="0" smtClean="0"/>
            </a:br>
            <a:r>
              <a:rPr lang="cs-CZ" sz="4000" dirty="0" smtClean="0"/>
              <a:t>Kroužky platba přes účet</a:t>
            </a:r>
            <a:br>
              <a:rPr lang="cs-CZ" sz="4000" dirty="0" smtClean="0"/>
            </a:br>
            <a:r>
              <a:rPr lang="cs-CZ" sz="4000" dirty="0" smtClean="0"/>
              <a:t>Fotky - nezaplatil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040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Poděkování všem, kdo se účastnil sběru papíru.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232" y="2160588"/>
            <a:ext cx="5879573" cy="3881437"/>
          </a:xfrm>
        </p:spPr>
      </p:pic>
    </p:spTree>
    <p:extLst>
      <p:ext uri="{BB962C8B-B14F-4D97-AF65-F5344CB8AC3E}">
        <p14:creationId xmlns:p14="http://schemas.microsoft.com/office/powerpoint/2010/main" val="3412696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Škola v přírodě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informace na letáčku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cena 2990 Kč</a:t>
            </a:r>
            <a:br>
              <a:rPr lang="cs-CZ" dirty="0" smtClean="0"/>
            </a:br>
            <a:r>
              <a:rPr lang="cs-CZ" dirty="0" smtClean="0"/>
              <a:t>do 15.1. – 1000Kč</a:t>
            </a:r>
            <a:br>
              <a:rPr lang="cs-CZ" dirty="0" smtClean="0"/>
            </a:br>
            <a:r>
              <a:rPr lang="cs-CZ" dirty="0" smtClean="0"/>
              <a:t>do 31.3. – 1990Kč</a:t>
            </a:r>
            <a:br>
              <a:rPr lang="cs-CZ" dirty="0" smtClean="0"/>
            </a:br>
            <a:r>
              <a:rPr lang="cs-CZ" dirty="0" smtClean="0"/>
              <a:t>vše na účet agentury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Stará Živohošť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www.handule.cz/rekrea-ni-st-ediska.html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2876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Odhlašovat obědy nepřítomným </a:t>
            </a:r>
            <a:r>
              <a:rPr lang="cs-CZ" dirty="0" smtClean="0"/>
              <a:t>dětem.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Dítě</a:t>
            </a:r>
            <a:r>
              <a:rPr lang="cs-CZ" dirty="0" smtClean="0"/>
              <a:t>, </a:t>
            </a:r>
            <a:r>
              <a:rPr lang="cs-CZ" dirty="0" err="1" smtClean="0"/>
              <a:t>kt</a:t>
            </a:r>
            <a:r>
              <a:rPr lang="cs-CZ" dirty="0" smtClean="0"/>
              <a:t>. není v daný den ve škole, nemá nárok na dotovaný oběd tj. 23 Kč. Bude mu účtováno 44Kč. Musí se uhradit, i když si oběd nevyzvedne.</a:t>
            </a:r>
            <a:br>
              <a:rPr lang="cs-CZ" dirty="0" smtClean="0"/>
            </a:br>
            <a:r>
              <a:rPr lang="cs-CZ" dirty="0" smtClean="0"/>
              <a:t>První den absence je dotovaný.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9136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SRPDŠ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oslovuje rodiče, kteří by měli zájem rozšířit řady spolku.</a:t>
            </a:r>
            <a:br>
              <a:rPr lang="cs-CZ" dirty="0" smtClean="0"/>
            </a:br>
            <a:r>
              <a:rPr lang="cs-CZ" dirty="0" smtClean="0"/>
              <a:t>Kdo je ochotný lze informovat mne nebo pana </a:t>
            </a:r>
            <a:r>
              <a:rPr lang="cs-CZ" dirty="0" err="1" smtClean="0"/>
              <a:t>Fruhaufa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Děkuji všem za ochotu a čas dělat aktivity pro školu a Vaše děti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4671" y="4946754"/>
            <a:ext cx="1819449" cy="1739848"/>
          </a:xfrm>
        </p:spPr>
      </p:pic>
    </p:spTree>
    <p:extLst>
      <p:ext uri="{BB962C8B-B14F-4D97-AF65-F5344CB8AC3E}">
        <p14:creationId xmlns:p14="http://schemas.microsoft.com/office/powerpoint/2010/main" val="344373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Prosím dodejte dětem: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fix na mazací tabulku, tyčinkové lepidlo</a:t>
            </a:r>
            <a:br>
              <a:rPr lang="cs-CZ" dirty="0" smtClean="0"/>
            </a:br>
            <a:r>
              <a:rPr lang="cs-CZ" dirty="0" smtClean="0"/>
              <a:t>Písmenka dle přiloženého listu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Jedny desky na písmenka</a:t>
            </a:r>
            <a:br>
              <a:rPr lang="cs-CZ" dirty="0" smtClean="0"/>
            </a:br>
            <a:r>
              <a:rPr lang="cs-CZ" dirty="0" smtClean="0"/>
              <a:t>vytvořte slabiku </a:t>
            </a:r>
            <a:r>
              <a:rPr lang="cs-CZ" dirty="0" err="1" smtClean="0"/>
              <a:t>lo</a:t>
            </a:r>
            <a:r>
              <a:rPr lang="cs-CZ" dirty="0" smtClean="0"/>
              <a:t> (v archu není)</a:t>
            </a:r>
            <a:br>
              <a:rPr lang="cs-CZ" dirty="0" smtClean="0"/>
            </a:br>
            <a:r>
              <a:rPr lang="cs-CZ" dirty="0" smtClean="0"/>
              <a:t>kolíčky 30 Ks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Bakaláři přístupové údaje????????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85612" y="2083632"/>
            <a:ext cx="3307917" cy="3897769"/>
          </a:xfrm>
        </p:spPr>
        <p:txBody>
          <a:bodyPr/>
          <a:lstStyle/>
          <a:p>
            <a:r>
              <a:rPr lang="cs-CZ" b="1" u="sng" dirty="0"/>
              <a:t>1. strana: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A, Á, a, á, E, e, é,</a:t>
            </a:r>
            <a:br>
              <a:rPr lang="cs-CZ" dirty="0"/>
            </a:br>
            <a:r>
              <a:rPr lang="cs-CZ" dirty="0"/>
              <a:t>O, Ó, o, ó, U, Ú, u, ú, ů </a:t>
            </a:r>
            <a:br>
              <a:rPr lang="cs-CZ" dirty="0"/>
            </a:br>
            <a:r>
              <a:rPr lang="cs-CZ" dirty="0"/>
              <a:t>I, Í, i, í, Y, Ý, y, ý</a:t>
            </a:r>
            <a:br>
              <a:rPr lang="cs-CZ" dirty="0"/>
            </a:br>
            <a:r>
              <a:rPr lang="cs-CZ" dirty="0"/>
              <a:t>M, m, </a:t>
            </a:r>
            <a:r>
              <a:rPr lang="cs-CZ" dirty="0" err="1"/>
              <a:t>ma</a:t>
            </a:r>
            <a:r>
              <a:rPr lang="cs-CZ" dirty="0"/>
              <a:t>, </a:t>
            </a:r>
            <a:r>
              <a:rPr lang="cs-CZ" dirty="0" err="1"/>
              <a:t>me</a:t>
            </a:r>
            <a:r>
              <a:rPr lang="cs-CZ" dirty="0"/>
              <a:t>, </a:t>
            </a:r>
            <a:r>
              <a:rPr lang="cs-CZ" dirty="0" err="1"/>
              <a:t>mo</a:t>
            </a:r>
            <a:r>
              <a:rPr lang="cs-CZ" dirty="0"/>
              <a:t>, mu, mi, my</a:t>
            </a:r>
            <a:br>
              <a:rPr lang="cs-CZ" dirty="0"/>
            </a:br>
            <a:r>
              <a:rPr lang="cs-CZ" dirty="0"/>
              <a:t>L, l, la, </a:t>
            </a:r>
            <a:r>
              <a:rPr lang="cs-CZ" dirty="0" err="1"/>
              <a:t>le</a:t>
            </a:r>
            <a:r>
              <a:rPr lang="cs-CZ" dirty="0"/>
              <a:t>, </a:t>
            </a:r>
            <a:r>
              <a:rPr lang="cs-CZ" dirty="0" err="1"/>
              <a:t>lo</a:t>
            </a:r>
            <a:r>
              <a:rPr lang="cs-CZ" dirty="0"/>
              <a:t>, </a:t>
            </a:r>
            <a:r>
              <a:rPr lang="cs-CZ" dirty="0" err="1"/>
              <a:t>lu</a:t>
            </a:r>
            <a:r>
              <a:rPr lang="cs-CZ" dirty="0"/>
              <a:t>, </a:t>
            </a:r>
            <a:r>
              <a:rPr lang="cs-CZ" dirty="0" err="1"/>
              <a:t>li</a:t>
            </a:r>
            <a:r>
              <a:rPr lang="cs-CZ" dirty="0"/>
              <a:t>, </a:t>
            </a:r>
            <a:r>
              <a:rPr lang="cs-CZ" dirty="0" err="1"/>
              <a:t>ly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S, s, </a:t>
            </a:r>
            <a:r>
              <a:rPr lang="cs-CZ" dirty="0" err="1"/>
              <a:t>sa</a:t>
            </a:r>
            <a:r>
              <a:rPr lang="cs-CZ" dirty="0"/>
              <a:t>, se, so, </a:t>
            </a:r>
            <a:r>
              <a:rPr lang="cs-CZ" dirty="0" err="1"/>
              <a:t>su</a:t>
            </a:r>
            <a:r>
              <a:rPr lang="cs-CZ" dirty="0"/>
              <a:t>, si, </a:t>
            </a:r>
            <a:r>
              <a:rPr lang="cs-CZ" dirty="0" err="1"/>
              <a:t>sy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P, p, </a:t>
            </a:r>
            <a:r>
              <a:rPr lang="cs-CZ" dirty="0" err="1"/>
              <a:t>pa</a:t>
            </a:r>
            <a:r>
              <a:rPr lang="cs-CZ" dirty="0"/>
              <a:t>, </a:t>
            </a:r>
            <a:r>
              <a:rPr lang="cs-CZ" dirty="0" err="1"/>
              <a:t>pe</a:t>
            </a:r>
            <a:r>
              <a:rPr lang="cs-CZ" dirty="0"/>
              <a:t>, po, </a:t>
            </a:r>
            <a:r>
              <a:rPr lang="cs-CZ" dirty="0" err="1"/>
              <a:t>pu</a:t>
            </a:r>
            <a:r>
              <a:rPr lang="cs-CZ" dirty="0"/>
              <a:t>, </a:t>
            </a:r>
            <a:r>
              <a:rPr lang="cs-CZ" dirty="0" err="1"/>
              <a:t>pi</a:t>
            </a:r>
            <a:r>
              <a:rPr lang="cs-CZ" dirty="0"/>
              <a:t>, </a:t>
            </a:r>
            <a:r>
              <a:rPr lang="cs-CZ" dirty="0" err="1"/>
              <a:t>py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T, t, ta, </a:t>
            </a:r>
            <a:r>
              <a:rPr lang="cs-CZ" dirty="0" err="1"/>
              <a:t>te</a:t>
            </a:r>
            <a:r>
              <a:rPr lang="cs-CZ" dirty="0"/>
              <a:t>, to, tu, 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979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6530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7 0.01527 L 0.06823 0.05532 C 0.08216 0.06435 0.10313 0.06921 0.12513 0.06921 C 0.15013 0.06921 0.17019 0.06435 0.18412 0.05532 L 0.25117 0.01527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192</TotalTime>
  <Words>42</Words>
  <Application>Microsoft Office PowerPoint</Application>
  <PresentationFormat>Širokoúhlá obrazovka</PresentationFormat>
  <Paragraphs>12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Faseta</vt:lpstr>
      <vt:lpstr>TŘÍDNÍ SCHŮZKY 8.11.2017</vt:lpstr>
      <vt:lpstr>                 AKCE ZŠ 20.prosince volby do školské rady viz. návratka 27.11. Rozsvícení školy od 17.00 Konec listopadu 40/50 Kč Abeceda slušného chování  24.11. fotograf viz. letáčky, dostalo se mi jich málo zpět </vt:lpstr>
      <vt:lpstr>Školní online pokladna od 2. pololetí  Pitný režim+ toalet. potřeby platit co nejdříve 120 Kč rok Kroužky platba přes účet Fotky - nezaplatil</vt:lpstr>
      <vt:lpstr>Poděkování všem, kdo se účastnil sběru papíru.</vt:lpstr>
      <vt:lpstr>Škola v přírodě  informace na letáčku  cena 2990 Kč do 15.1. – 1000Kč do 31.3. – 1990Kč vše na účet agentury  Stará Živohošť </vt:lpstr>
      <vt:lpstr>Odhlašovat obědy nepřítomným dětem. Dítě, kt. není v daný den ve škole, nemá nárok na dotovaný oběd tj. 23 Kč. Bude mu účtováno 44Kč. Musí se uhradit, i když si oběd nevyzvedne. První den absence je dotovaný.</vt:lpstr>
      <vt:lpstr>SRPDŠ  oslovuje rodiče, kteří by měli zájem rozšířit řady spolku. Kdo je ochotný lze informovat mne nebo pana Fruhaufa.  Děkuji všem za ochotu a čas dělat aktivity pro školu a Vaše děti</vt:lpstr>
      <vt:lpstr>Prosím dodejte dětem:  fix na mazací tabulku, tyčinkové lepidlo Písmenka dle přiloženého listu   Jedny desky na písmenka vytvořte slabiku lo (v archu není) kolíčky 30 Ks  Bakaláři přístupové údaje????????</vt:lpstr>
      <vt:lpstr>Děkuji za pozornost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Šuláková Petra</dc:creator>
  <cp:lastModifiedBy>Šuláková Petra</cp:lastModifiedBy>
  <cp:revision>8</cp:revision>
  <dcterms:created xsi:type="dcterms:W3CDTF">2017-11-08T11:04:29Z</dcterms:created>
  <dcterms:modified xsi:type="dcterms:W3CDTF">2017-11-08T14:17:47Z</dcterms:modified>
</cp:coreProperties>
</file>